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64" y="4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820173"/>
            <a:ext cx="7772400" cy="1465503"/>
          </a:xfrm>
          <a:solidFill>
            <a:schemeClr val="accent3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algn="ctr">
              <a:defRPr sz="5400" b="1">
                <a:latin typeface="+mn-lt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20" name="내용 개체 틀 19">
            <a:extLst>
              <a:ext uri="{FF2B5EF4-FFF2-40B4-BE49-F238E27FC236}">
                <a16:creationId xmlns:a16="http://schemas.microsoft.com/office/drawing/2014/main" id="{B0819B32-4399-45ED-8986-295ABEF2CC95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85800" y="4398964"/>
            <a:ext cx="7772400" cy="811392"/>
          </a:xfrm>
        </p:spPr>
        <p:txBody>
          <a:bodyPr>
            <a:normAutofit/>
          </a:bodyPr>
          <a:lstStyle>
            <a:lvl1pPr marL="0" indent="0">
              <a:buNone/>
              <a:defRPr sz="3600" b="0"/>
            </a:lvl1pPr>
          </a:lstStyle>
          <a:p>
            <a:pPr lvl="0"/>
            <a:r>
              <a:rPr lang="en-US" altLang="ko-KR" b="1" dirty="0"/>
              <a:t>Authors’ Name</a:t>
            </a:r>
          </a:p>
        </p:txBody>
      </p:sp>
      <p:sp>
        <p:nvSpPr>
          <p:cNvPr id="22" name="텍스트 개체 틀 21">
            <a:extLst>
              <a:ext uri="{FF2B5EF4-FFF2-40B4-BE49-F238E27FC236}">
                <a16:creationId xmlns:a16="http://schemas.microsoft.com/office/drawing/2014/main" id="{B2E67F3D-A21D-4F80-B999-5CAED2EECA3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5800" y="5287963"/>
            <a:ext cx="7772400" cy="10350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pPr lvl="0"/>
            <a:r>
              <a:rPr lang="en-US" altLang="ko-KR" b="0" dirty="0"/>
              <a:t>Department, Affiliation, Country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88846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9728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2118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596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435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6235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9312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4275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2427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98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7911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9D582-0CDA-453E-8F0E-22839AC0BD9B}" type="datetimeFigureOut">
              <a:rPr lang="ko-KR" altLang="en-US" smtClean="0"/>
              <a:t>2021-09-18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43979-FA26-4285-A59E-D1603957AF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768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2CF28E0F-7340-439C-BEF5-27D57A215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" y="571"/>
            <a:ext cx="9142476" cy="6856857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57227AAB-26B2-4EBD-8B8A-1255DF8D0E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693" y="1620115"/>
            <a:ext cx="8333117" cy="2027208"/>
          </a:xfrm>
        </p:spPr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90BB4EE-1301-4E1B-BB34-1755C96B74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5113785"/>
            <a:ext cx="7772400" cy="103505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474A907-FD75-4578-BC0A-A01B792EFCC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85800" y="4224786"/>
            <a:ext cx="7772400" cy="811392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4550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7836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4E34DC4-9683-4C93-AE02-D66D7E9A75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" y="143"/>
            <a:ext cx="9143618" cy="685771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4154E6-87C7-4AC7-993C-D6A1B31A21BA}"/>
              </a:ext>
            </a:extLst>
          </p:cNvPr>
          <p:cNvSpPr txBox="1"/>
          <p:nvPr/>
        </p:nvSpPr>
        <p:spPr>
          <a:xfrm>
            <a:off x="1" y="2706358"/>
            <a:ext cx="9143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</p:spTree>
    <p:extLst>
      <p:ext uri="{BB962C8B-B14F-4D97-AF65-F5344CB8AC3E}">
        <p14:creationId xmlns:p14="http://schemas.microsoft.com/office/powerpoint/2010/main" val="1336483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1</Words>
  <Application>Microsoft Office PowerPoint</Application>
  <PresentationFormat>全屏显示(4:3)</PresentationFormat>
  <Paragraphs>1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테마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Freya CAO</cp:lastModifiedBy>
  <cp:revision>16</cp:revision>
  <dcterms:created xsi:type="dcterms:W3CDTF">2020-10-06T05:53:20Z</dcterms:created>
  <dcterms:modified xsi:type="dcterms:W3CDTF">2021-09-18T06:22:08Z</dcterms:modified>
</cp:coreProperties>
</file>