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7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637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378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5874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0656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0523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16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995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29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487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567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390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1820174"/>
            <a:ext cx="10363200" cy="1465503"/>
          </a:xfrm>
          <a:solidFill>
            <a:schemeClr val="accent3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algn="ctr">
              <a:defRPr sz="5400" b="1">
                <a:latin typeface="+mn-lt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20" name="내용 개체 틀 19">
            <a:extLst>
              <a:ext uri="{FF2B5EF4-FFF2-40B4-BE49-F238E27FC236}">
                <a16:creationId xmlns:a16="http://schemas.microsoft.com/office/drawing/2014/main" id="{B0819B32-4399-45ED-8986-295ABEF2CC9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914400" y="4398964"/>
            <a:ext cx="10363200" cy="811392"/>
          </a:xfrm>
        </p:spPr>
        <p:txBody>
          <a:bodyPr>
            <a:normAutofit/>
          </a:bodyPr>
          <a:lstStyle>
            <a:lvl1pPr marL="0" indent="0">
              <a:buNone/>
              <a:defRPr sz="3600" b="0"/>
            </a:lvl1pPr>
          </a:lstStyle>
          <a:p>
            <a:pPr lvl="0"/>
            <a:r>
              <a:rPr lang="en-US" altLang="ko-KR" b="1" dirty="0"/>
              <a:t>Authors’ Name</a:t>
            </a:r>
          </a:p>
        </p:txBody>
      </p:sp>
      <p:sp>
        <p:nvSpPr>
          <p:cNvPr id="22" name="텍스트 개체 틀 21">
            <a:extLst>
              <a:ext uri="{FF2B5EF4-FFF2-40B4-BE49-F238E27FC236}">
                <a16:creationId xmlns:a16="http://schemas.microsoft.com/office/drawing/2014/main" id="{B2E67F3D-A21D-4F80-B999-5CAED2EECA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5287963"/>
            <a:ext cx="10363200" cy="10350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US" altLang="ko-KR" b="0" dirty="0"/>
              <a:t>Department, Affiliation, Country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0979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02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CF28E0F-7340-439C-BEF5-27D57A215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7227AAB-26B2-4EBD-8B8A-1255DF8D0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6694" y="1903615"/>
            <a:ext cx="8333117" cy="1743708"/>
          </a:xfrm>
        </p:spPr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474A907-FD75-4578-BC0A-A01B792EFC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946694" y="4083470"/>
            <a:ext cx="7772400" cy="811392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90BB4EE-1301-4E1B-BB34-1755C96B74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46694" y="4972469"/>
            <a:ext cx="7772400" cy="103505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55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7836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4E34DC4-9683-4C93-AE02-D66D7E9A7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" y="143"/>
            <a:ext cx="12191491" cy="68577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4154E6-87C7-4AC7-993C-D6A1B31A21BA}"/>
              </a:ext>
            </a:extLst>
          </p:cNvPr>
          <p:cNvSpPr txBox="1"/>
          <p:nvPr/>
        </p:nvSpPr>
        <p:spPr>
          <a:xfrm>
            <a:off x="1524001" y="2706359"/>
            <a:ext cx="9143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1336483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</Words>
  <Application>Microsoft Office PowerPoint</Application>
  <PresentationFormat>宽屏</PresentationFormat>
  <Paragraphs>1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테마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Freya CAO</cp:lastModifiedBy>
  <cp:revision>17</cp:revision>
  <dcterms:created xsi:type="dcterms:W3CDTF">2020-10-06T05:53:20Z</dcterms:created>
  <dcterms:modified xsi:type="dcterms:W3CDTF">2021-09-18T06:40:37Z</dcterms:modified>
</cp:coreProperties>
</file>